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96" r:id="rId5"/>
    <p:sldId id="324" r:id="rId6"/>
    <p:sldId id="318" r:id="rId7"/>
    <p:sldId id="320" r:id="rId8"/>
    <p:sldId id="321" r:id="rId9"/>
    <p:sldId id="322" r:id="rId10"/>
    <p:sldId id="297" r:id="rId11"/>
    <p:sldId id="304" r:id="rId12"/>
    <p:sldId id="306" r:id="rId13"/>
    <p:sldId id="308" r:id="rId14"/>
    <p:sldId id="309" r:id="rId15"/>
    <p:sldId id="312" r:id="rId16"/>
    <p:sldId id="310" r:id="rId17"/>
    <p:sldId id="313" r:id="rId18"/>
    <p:sldId id="257" r:id="rId19"/>
    <p:sldId id="286" r:id="rId20"/>
    <p:sldId id="314" r:id="rId21"/>
    <p:sldId id="316" r:id="rId22"/>
    <p:sldId id="315" r:id="rId23"/>
    <p:sldId id="31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4B4B8-5222-4A57-9C49-90704F0D56F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FD1196-87D8-4965-9CA5-F29E46A88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urait.ru/bcode/44994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urait.ru/bcode/45219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urait.ru/bcode/46629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urait.ru/bcode/452593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ait.ru/info/rpd-service" TargetMode="External"/><Relationship Id="rId2" Type="http://schemas.openxmlformats.org/officeDocument/2006/relationships/hyperlink" Target="https://urai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ШАБЛОНЫ РПД «</a:t>
            </a:r>
            <a:r>
              <a:rPr lang="ru-RU" sz="3200" dirty="0" err="1" smtClean="0"/>
              <a:t>Юрайт</a:t>
            </a:r>
            <a:r>
              <a:rPr lang="ru-RU" sz="3200" dirty="0" smtClean="0"/>
              <a:t>» - 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85032"/>
            <a:ext cx="8676456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Оперативный сервис актуализации рабочих программ и перечня основной учебной литературы.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15719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548680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600" dirty="0" smtClean="0">
                <a:solidFill>
                  <a:schemeClr val="bg2">
                    <a:shade val="25000"/>
                  </a:schemeClr>
                </a:solidFill>
              </a:rPr>
              <a:t>Учебная библиотека ПИ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63960" y="6237312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Якутск, 2020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183880" cy="105156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Попав на карточку учебника со всеми данными,  перейдите к оформлению РПД.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284" y="530225"/>
            <a:ext cx="675746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220072" y="3356992"/>
            <a:ext cx="576064" cy="576064"/>
          </a:xfrm>
          <a:prstGeom prst="flowChartConnector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561523">
            <a:off x="5720937" y="3901048"/>
            <a:ext cx="882560" cy="189415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effectLst/>
              </a:rPr>
              <a:t>Заполните поля и откройте шаблон РПД. 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59" y="530225"/>
            <a:ext cx="786632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5436096" y="476672"/>
            <a:ext cx="432048" cy="432048"/>
          </a:xfrm>
          <a:prstGeom prst="flowChartConnector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561523">
            <a:off x="5778982" y="906902"/>
            <a:ext cx="665650" cy="7564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825712"/>
            <a:ext cx="6347048" cy="105156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1800" b="0" dirty="0" smtClean="0">
                <a:solidFill>
                  <a:schemeClr val="tx1"/>
                </a:solidFill>
                <a:effectLst/>
              </a:rPr>
              <a:t>C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формированный шаблон рабочей программы,  скачайте в формат DOC от 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Microsoft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Word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</a:rPr>
              <a:t>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Загрузите предлагаемый список литературы.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63" y="530225"/>
            <a:ext cx="784851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6200000">
            <a:off x="6156176" y="1772817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6156176" y="206084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1547664" y="458112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1547664" y="530120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60" y="4797152"/>
            <a:ext cx="8543920" cy="105156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effectLst/>
              </a:rPr>
              <a:t>Готовый к редактированию шаблон рабочей программы дисциплины «Дошкольная педагогика» в формате DOC от 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Microsoft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Word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.</a:t>
            </a:r>
            <a:endParaRPr lang="ru-RU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912768" cy="45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84" y="4825712"/>
            <a:ext cx="8183880" cy="105156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Готовый к редактированию шаблон списка основной и учебной литературы, необходимой для освоения дисциплины и ежегодного обновления РПД. 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83562" cy="370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Пользуйтесь шаблонами рабочих программ!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Всё, что от вас потребуется:</a:t>
            </a:r>
            <a:endParaRPr lang="ru-RU" dirty="0" smtClean="0"/>
          </a:p>
          <a:p>
            <a:r>
              <a:rPr lang="ru-RU" dirty="0" smtClean="0"/>
              <a:t>оформить титульную страницу;</a:t>
            </a:r>
          </a:p>
          <a:p>
            <a:r>
              <a:rPr lang="ru-RU" dirty="0" smtClean="0"/>
              <a:t>указать частные моменты;</a:t>
            </a:r>
          </a:p>
          <a:p>
            <a:r>
              <a:rPr lang="ru-RU" dirty="0" smtClean="0"/>
              <a:t>добавить жемчужины собственного преподавательского опыта;</a:t>
            </a:r>
          </a:p>
          <a:p>
            <a:r>
              <a:rPr lang="ru-RU" dirty="0" smtClean="0"/>
              <a:t>поставить подпись.</a:t>
            </a:r>
          </a:p>
          <a:p>
            <a:r>
              <a:rPr lang="ru-RU" b="1" dirty="0" smtClean="0"/>
              <a:t>Самые трудоёмкие задачи уже сделаны за вас:</a:t>
            </a:r>
            <a:endParaRPr lang="ru-RU" dirty="0" smtClean="0"/>
          </a:p>
          <a:p>
            <a:r>
              <a:rPr lang="ru-RU" dirty="0" smtClean="0"/>
              <a:t>подобран тематический план дисциплины, с распределение часов на семинарские и практические занятия;</a:t>
            </a:r>
          </a:p>
          <a:p>
            <a:r>
              <a:rPr lang="ru-RU" dirty="0" smtClean="0"/>
              <a:t>создано подробное описание тем со ссылками на разделы базового учебника;</a:t>
            </a:r>
          </a:p>
          <a:p>
            <a:r>
              <a:rPr lang="ru-RU" dirty="0" smtClean="0"/>
              <a:t>составлен список дополнительной литературы;</a:t>
            </a:r>
          </a:p>
          <a:p>
            <a:r>
              <a:rPr lang="ru-RU" dirty="0" smtClean="0"/>
              <a:t>даны формы контроля по освоению дисциплины.</a:t>
            </a:r>
          </a:p>
          <a:p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>
            <a:off x="755576" y="1268760"/>
            <a:ext cx="7272808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576" y="4321656"/>
            <a:ext cx="8183880" cy="11955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 учебники по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«Дошкольной педагогике»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031729" cy="225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Н. В.  Дошкольная педагогика : учебник для вузов / Н. В.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Ю. В.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Н. А. Виноградова ; под общей редакцией Н. В.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Микляевой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— 2-е изд.,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 — Москва : Издательство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2020. — 411 с. — (Высшее образование). — ISBN 978-5-534-03348-9. — Текст : электронный // ЭБС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[сайт]. — URL: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https://urait.ru/bcode/449941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707904" y="4365104"/>
            <a:ext cx="5328592" cy="2592288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 курсе даны методологические и теоретические основы дошкольной педагогики с позиции организации </a:t>
            </a:r>
            <a:r>
              <a:rPr lang="ru-RU" sz="1400" dirty="0" err="1" smtClean="0"/>
              <a:t>субъект-субъектного</a:t>
            </a:r>
            <a:r>
              <a:rPr lang="ru-RU" sz="1400" dirty="0" smtClean="0"/>
              <a:t> взаимодействия детей и взрослых. </a:t>
            </a:r>
          </a:p>
          <a:p>
            <a:pPr algn="just"/>
            <a:r>
              <a:rPr lang="ru-RU" sz="1400" dirty="0" smtClean="0"/>
              <a:t>Раскрыты особенности проектирования и организации интерактивной среды в условиях семейного и общественного воспитания и образования, дана характеристика методов и приемов интерактивного общения, способствующих развитию индивидуальности и освоению ребенком позиции субъекта разных видов деятельности, формированию готовности к школе.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886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3295" y="1628801"/>
            <a:ext cx="1786360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1880" y="1412776"/>
            <a:ext cx="216024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Ежкова, Н. С.  Дошкольная педагогика : учебное пособие для вузов / Н. С. Ежкова. — Москва : Издательство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2020. — 183 с. — (Высшее образование). — ISBN 978-5-534-10152-2. — Текст : электронный // ЭБС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[сайт]. — URL: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https://urait.ru/bcode/452190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779912" y="4293096"/>
            <a:ext cx="5112568" cy="25922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400" dirty="0" smtClean="0"/>
              <a:t>В учебном пособии рассмотрены как концептуально-методологические основы, так и современные проблемы дошкольной педагогики и дошкольного образования. Характеризуются отдельные актуальные направления дошкольного образования: ценностно-ориентированное поликультурное образование, эмоционально развивающее образование. </a:t>
            </a:r>
          </a:p>
          <a:p>
            <a:pPr algn="just"/>
            <a:r>
              <a:rPr lang="ru-RU" sz="1400" dirty="0" smtClean="0"/>
              <a:t>Особый упор делается на соответствие требованиям ФГОС начального образования. Ряд тем излагается с элементами </a:t>
            </a:r>
            <a:r>
              <a:rPr lang="ru-RU" sz="1400" dirty="0" err="1" smtClean="0"/>
              <a:t>проблемности</a:t>
            </a:r>
            <a:r>
              <a:rPr lang="ru-RU" sz="1400" dirty="0" smtClean="0"/>
              <a:t>. Для бакалавров педагогических вузов, обучающихся по направлениям «Психолого-педагогическое образование» и «Педагогическое образование». Может быть полезно преподавателям педагогических колледжей и вузов, практическим работникам дошкольных образовательных организаций и всем тем, кого интересуют проблемы педагогики дошкольного детства и дошкольного образования.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3636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91880" y="1412776"/>
            <a:ext cx="216024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17598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Смирнова, Е. О.  Дошкольная педагогика: педагогические системы и программы дошкольного воспитания : учебное пособие для вузов / Е. О. Смирнова. — 2-е изд.,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 — Москва : Издательство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2020. — 121 с. — (Высшее образование). — ISBN 978-5-534-13304-2. — Текст : электронный // ЭБС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[сайт]. — URL: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https://urait.ru/bcode/466292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707904" y="4221088"/>
            <a:ext cx="5400600" cy="259228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В пособии дается общая информация по психологическим особенностям дошкольников и специфике дошкольной педагогики. Приводится обзор по классическим системам воспитания (от </a:t>
            </a:r>
            <a:r>
              <a:rPr lang="ru-RU" sz="1400" dirty="0" err="1" smtClean="0"/>
              <a:t>Фребеля</a:t>
            </a:r>
            <a:r>
              <a:rPr lang="ru-RU" sz="1400" dirty="0" smtClean="0"/>
              <a:t> и </a:t>
            </a:r>
            <a:r>
              <a:rPr lang="ru-RU" sz="1400" dirty="0" err="1" smtClean="0"/>
              <a:t>Монтессори</a:t>
            </a:r>
            <a:r>
              <a:rPr lang="ru-RU" sz="1400" dirty="0" smtClean="0"/>
              <a:t>) </a:t>
            </a:r>
            <a:r>
              <a:rPr lang="ru-RU" sz="1400" dirty="0" err="1" smtClean="0"/>
              <a:t>и</a:t>
            </a:r>
            <a:r>
              <a:rPr lang="ru-RU" sz="1400" dirty="0" smtClean="0"/>
              <a:t> по современным (конец ХХ — начало XXI вв.). </a:t>
            </a:r>
          </a:p>
          <a:p>
            <a:pPr algn="just"/>
            <a:r>
              <a:rPr lang="ru-RU" sz="1400" dirty="0" smtClean="0"/>
              <a:t>Соответствует актуальным требованиям Федерального государственного образовательного стандарта высшего образования. Для студентов высших учебных заведений, обучающихся по педагогическим и психологическим направлениям, а также для сотрудников дошкольных образовательных учреждений.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412776"/>
            <a:ext cx="216024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096344" cy="50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1705123" cy="239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00" y="548680"/>
            <a:ext cx="8183880" cy="1195576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Уважаемые преподаватели!</a:t>
            </a:r>
            <a:br>
              <a:rPr lang="ru-RU" b="0" dirty="0" smtClean="0"/>
            </a:br>
            <a:r>
              <a:rPr lang="ru-RU" dirty="0" smtClean="0"/>
              <a:t> 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13256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Предлагаем воспользоваться удобным сервисом от ЭБС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позволяющий генерировать и скачивать рабочие программы, на примере дисциплины: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«Дошкольная педагогика»</a:t>
            </a:r>
          </a:p>
          <a:p>
            <a:pPr algn="just">
              <a:buNone/>
            </a:pP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Направление подготовки: 44.03.01 «Педагогическое образование»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Профиль:  «Дошкольное образование»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Квалификация (степень) выпускника: Бакалавр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73325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Болотина, Л. Р.  Дошкольная педагогика : учебное пособие для вузов / Л. Р. Болотина, Т. С. Комарова, С. П. Баранов. — 2-е изд.,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 доп. — Москва : Издательство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2020. — 218 с. — (Высшее образование). — ISBN 978-5-534-06925-9. — Текст : электронный // ЭБС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[сайт]. — URL: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https://urait.ru/bcode/452593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707904" y="4221088"/>
            <a:ext cx="5400600" cy="259228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Эта книга предназначена в первую очередь для будущих воспитателей, приступающих к изучению дошкольной педагогики — науки о развитии и воспитании детей дошкольного возраста. Изучение педагогики необходимо для успешного решения задач по созданию условий, обеспечивающих полноценное физическое и психическое развитие будущих школьников. </a:t>
            </a:r>
          </a:p>
          <a:p>
            <a:pPr algn="just"/>
            <a:r>
              <a:rPr lang="ru-RU" sz="1400" dirty="0" smtClean="0"/>
              <a:t>Особое внимание в пособии авторы уделяют вопросам организации деятельности педагогического коллектива, формированию личности воспитателя. Завершает пособие мини-хрестоматия из истории русской дошкольной педагогики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412776"/>
            <a:ext cx="216024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609725"/>
            <a:ext cx="3159132" cy="498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1674265" cy="2445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ЭБС «</a:t>
            </a:r>
            <a:r>
              <a:rPr lang="ru-RU" dirty="0" err="1" smtClean="0"/>
              <a:t>Юрайт</a:t>
            </a:r>
            <a:r>
              <a:rPr lang="ru-RU" dirty="0" smtClean="0"/>
              <a:t>» - </a:t>
            </a:r>
            <a:r>
              <a:rPr lang="en-US" dirty="0" smtClean="0">
                <a:hlinkClick r:id="rId2"/>
              </a:rPr>
              <a:t>https://urait.ru/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Преподавателям. РПД. Как найти шаблоны.- </a:t>
            </a:r>
            <a:r>
              <a:rPr lang="en-US" dirty="0" smtClean="0">
                <a:hlinkClick r:id="rId3"/>
              </a:rPr>
              <a:t>https://www.urait.ru/info/rpd-service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60648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Уважаемые преподаватели и сотрудники                                                     кафедры  Дошкольного образования ПИ ! 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Разрешите Вас горячо и сердечно  поздравить с  общероссийским праздником  «Днем воспитателя и всех работников сферы Дошкольного образования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100-летием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системы дошкольного образования Республики Саха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Якутия)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Ваш вклад в систему дошкольного образования в нашей Республике, сохранила свои лучшие традиции постоянно развиваясь с учетом современных инноваций и внедрением ФГОС.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Потенциал кафедры дошкольного образования, созданный трудом профессорско-преподавательского состава в течение 30 лет, позволяет на высоком уровне решать современные задачи высшего образования, открывая новые направления и образовательные программы для подготовки педагогических кадров РС(Я).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вам большое за ваш бескорыстный труд, за творческий подход в работе и педагогическое мастерство. Творческих успехов и профессиональных достижений!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Учебная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библиотека ПИ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648072" y="1052736"/>
            <a:ext cx="8028384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404664"/>
            <a:ext cx="835292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Для создания шаблонов РПД, рекомендуем производить поиск, через поисковые сервисы: «Поиск по дисциплинам» и «Расширенный поиск».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39052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208912" cy="31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81730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7956376" y="692696"/>
            <a:ext cx="576064" cy="504056"/>
          </a:xfrm>
          <a:prstGeom prst="flowChartConnector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689858">
            <a:off x="8325229" y="1391034"/>
            <a:ext cx="793849" cy="93181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7092280" y="1412776"/>
            <a:ext cx="1368152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5868144" y="1412776"/>
            <a:ext cx="1368152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112060" y="2888940"/>
            <a:ext cx="576064" cy="7200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056276" y="2888940"/>
            <a:ext cx="576064" cy="7200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404664"/>
            <a:ext cx="835292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518797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860032" y="476672"/>
            <a:ext cx="38164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«Расширенном поиске», сервис предлагает удобный фильтр «В книгах подписки»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268" y="2799046"/>
            <a:ext cx="5475908" cy="35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0800000">
            <a:off x="3275856" y="5805264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35292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В результате использования фильтра «В книгах подписки», в подборке предложенных книг, отразятся только </a:t>
            </a:r>
            <a:r>
              <a:rPr lang="ru-RU" sz="1800" b="0" dirty="0" smtClean="0">
                <a:solidFill>
                  <a:srgbClr val="FF0000"/>
                </a:solidFill>
                <a:effectLst/>
              </a:rPr>
              <a:t>доступные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 для чтения учебники,  из пакета подписки СВФУ (9685). 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64896" cy="470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04664"/>
            <a:ext cx="835292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Поисковой сервис «По дисциплинам» предлагает дисциплины на выбор по вашему запросу, в </a:t>
            </a:r>
            <a:r>
              <a:rPr lang="ru-RU" sz="1800" dirty="0" smtClean="0"/>
              <a:t>«Найденных» и «Рекомендованных». 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60" y="404664"/>
            <a:ext cx="4202840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3"/>
            <a:ext cx="4104456" cy="4406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53704"/>
            <a:ext cx="8183880" cy="1195576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Выбранные дисциплины переведите на другое поле, по стрелке. 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Перейдите к подборке книг по этим дисциплинам, нажав на </a:t>
            </a:r>
            <a:r>
              <a:rPr lang="ru-RU" sz="1800" dirty="0" smtClean="0">
                <a:solidFill>
                  <a:schemeClr val="accent1"/>
                </a:solidFill>
                <a:effectLst/>
              </a:rPr>
              <a:t>«Показать книги» </a:t>
            </a:r>
            <a:endParaRPr lang="ru-RU" sz="180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554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84" y="4797152"/>
            <a:ext cx="8183880" cy="105156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После перехода, появятся все книги по выбранной теме, с которыми можно более детально ознакомиться, заходя на карточку книги, нажав на название или на картинку книги.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7" y="530225"/>
            <a:ext cx="768516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0800000">
            <a:off x="6516216" y="2132856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659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Аспект</vt:lpstr>
      <vt:lpstr>Обычная</vt:lpstr>
      <vt:lpstr>Эркер</vt:lpstr>
      <vt:lpstr>ШАБЛОНЫ РПД «Юрайт» -   </vt:lpstr>
      <vt:lpstr>Уважаемые преподаватели!    </vt:lpstr>
      <vt:lpstr>Слайд 3</vt:lpstr>
      <vt:lpstr>Для создания шаблонов РПД, рекомендуем производить поиск, через поисковые сервисы: «Поиск по дисциплинам» и «Расширенный поиск».</vt:lpstr>
      <vt:lpstr>Слайд 5</vt:lpstr>
      <vt:lpstr>В результате использования фильтра «В книгах подписки», в подборке предложенных книг, отразятся только доступные для чтения учебники,  из пакета подписки СВФУ (9685). </vt:lpstr>
      <vt:lpstr>Поисковой сервис «По дисциплинам» предлагает дисциплины на выбор по вашему запросу, в «Найденных» и «Рекомендованных». </vt:lpstr>
      <vt:lpstr>Выбранные дисциплины переведите на другое поле, по стрелке.  Перейдите к подборке книг по этим дисциплинам, нажав на «Показать книги» </vt:lpstr>
      <vt:lpstr>После перехода, появятся все книги по выбранной теме, с которыми можно более детально ознакомиться, заходя на карточку книги, нажав на название или на картинку книги.</vt:lpstr>
      <vt:lpstr>Попав на карточку учебника со всеми данными,  перейдите к оформлению РПД.</vt:lpstr>
      <vt:lpstr>Заполните поля и откройте шаблон РПД. </vt:lpstr>
      <vt:lpstr>Cформированный шаблон рабочей программы,  скачайте в формат DOC от Microsoft Word.    Загрузите предлагаемый список литературы.</vt:lpstr>
      <vt:lpstr>Готовый к редактированию шаблон рабочей программы дисциплины «Дошкольная педагогика» в формате DOC от Microsoft Word.</vt:lpstr>
      <vt:lpstr>Готовый к редактированию шаблон списка основной и учебной литературы, необходимой для освоения дисциплины и ежегодного обновления РПД. </vt:lpstr>
      <vt:lpstr>Пользуйтесь шаблонами рабочих программ! </vt:lpstr>
      <vt:lpstr>Электронные учебники по  «Дошкольной педагогике»</vt:lpstr>
      <vt:lpstr>  Микляева, Н. В.  Дошкольная педагогика : учебник для вузов / Н. В. Микляева, Ю. В. Микляева, Н. А. Виноградова ; под общей редакцией Н. В. Микляевой. — 2-е изд., перераб. и доп. — Москва : Издательство Юрайт, 2020. — 411 с. — (Высшее образование). — ISBN 978-5-534-03348-9. — Текст : электронный // ЭБС Юрайт [сайт]. — URL: https://urait.ru/bcode/449941 </vt:lpstr>
      <vt:lpstr>  Ежкова, Н. С.  Дошкольная педагогика : учебное пособие для вузов / Н. С. Ежкова. — Москва : Издательство Юрайт, 2020. — 183 с. — (Высшее образование). — ISBN 978-5-534-10152-2. — Текст : электронный // ЭБС Юрайт [сайт]. — URL: https://urait.ru/bcode/452190 </vt:lpstr>
      <vt:lpstr>  Смирнова, Е. О.  Дошкольная педагогика: педагогические системы и программы дошкольного воспитания : учебное пособие для вузов / Е. О. Смирнова. — 2-е изд., перераб. и доп. — Москва : Издательство Юрайт, 2020. — 121 с. — (Высшее образование). — ISBN 978-5-534-13304-2. — Текст : электронный // ЭБС Юрайт [сайт]. — URL: https://urait.ru/bcode/466292 </vt:lpstr>
      <vt:lpstr>  Болотина, Л. Р.  Дошкольная педагогика : учебное пособие для вузов / Л. Р. Болотина, Т. С. Комарова, С. П. Баранов. — 2-е изд., перераб. и доп. — Москва : Издательство Юрайт, 2020. — 218 с. — (Высшее образование). — ISBN 978-5-534-06925-9. — Текст : электронный // ЭБС Юрайт [сайт]. — URL: https://urait.ru/bcode/452593 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Педагогика</dc:title>
  <dc:creator>Пользователь Windows</dc:creator>
  <cp:lastModifiedBy>Пользователь Windows</cp:lastModifiedBy>
  <cp:revision>31</cp:revision>
  <dcterms:created xsi:type="dcterms:W3CDTF">2020-09-10T05:10:11Z</dcterms:created>
  <dcterms:modified xsi:type="dcterms:W3CDTF">2020-09-28T03:19:02Z</dcterms:modified>
</cp:coreProperties>
</file>